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911A-AE03-4009-B576-9F0E169E1F6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E2A4-2806-445B-B659-858ACC79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5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911A-AE03-4009-B576-9F0E169E1F6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E2A4-2806-445B-B659-858ACC79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5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911A-AE03-4009-B576-9F0E169E1F6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E2A4-2806-445B-B659-858ACC79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1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911A-AE03-4009-B576-9F0E169E1F6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E2A4-2806-445B-B659-858ACC79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8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911A-AE03-4009-B576-9F0E169E1F6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E2A4-2806-445B-B659-858ACC79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911A-AE03-4009-B576-9F0E169E1F6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E2A4-2806-445B-B659-858ACC79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8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911A-AE03-4009-B576-9F0E169E1F6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E2A4-2806-445B-B659-858ACC79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1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911A-AE03-4009-B576-9F0E169E1F6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E2A4-2806-445B-B659-858ACC79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4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911A-AE03-4009-B576-9F0E169E1F6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E2A4-2806-445B-B659-858ACC79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911A-AE03-4009-B576-9F0E169E1F6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E2A4-2806-445B-B659-858ACC79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5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911A-AE03-4009-B576-9F0E169E1F6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E2A4-2806-445B-B659-858ACC79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1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911A-AE03-4009-B576-9F0E169E1F6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FE2A4-2806-445B-B659-858ACC79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5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ABC0E014-8C3A-42EA-8C27-8E9FC7381A4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cid:CBF87A91-F8CD-4D8E-885B-9476BCB2EB9F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6CE825-0A26-01A1-B4F3-BBC02466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9" y="70858"/>
            <a:ext cx="11602528" cy="671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2E99B98E-FDBF-58E8-2870-C962231DE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7" y="14091047"/>
            <a:ext cx="12151519" cy="911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78C901-CABD-FE4C-F813-A94E08A2B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188" y="2304368"/>
            <a:ext cx="1767230" cy="22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932" tIns="14466" rIns="28932" bIns="14466" numCol="1" anchor="ctr" anchorCtr="0" compatLnSpc="1">
            <a:prstTxWarp prst="textNoShape">
              <a:avLst/>
            </a:prstTxWarp>
            <a:spAutoFit/>
          </a:bodyPr>
          <a:lstStyle/>
          <a:p>
            <a:pPr defTabSz="2893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8">
                <a:latin typeface="Arial" panose="020B0604020202020204" pitchFamily="34" charset="0"/>
                <a:ea typeface="Times New Roman" panose="02020603050405020304" pitchFamily="18" charset="0"/>
              </a:rPr>
              <a:t>Newspaper article on Flying Start program sponsored by Chapter 1098 on Mar 20, 2023</a:t>
            </a:r>
            <a:br>
              <a:rPr lang="en-US" altLang="en-US" sz="348"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US" altLang="en-US" sz="348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altLang="en-US" sz="57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9AF2C-A5DE-3186-BD37-87D5E5007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188" y="13906711"/>
            <a:ext cx="58494" cy="22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932" tIns="14466" rIns="28932" bIns="14466" numCol="1" anchor="ctr" anchorCtr="0" compatLnSpc="1">
            <a:prstTxWarp prst="textNoShape">
              <a:avLst/>
            </a:prstTxWarp>
            <a:spAutoFit/>
          </a:bodyPr>
          <a:lstStyle/>
          <a:p>
            <a:pPr defTabSz="289322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348"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US" altLang="en-US" sz="348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altLang="en-US" sz="57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02F135-35FF-2AAE-2C87-7128B882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188" y="23218551"/>
            <a:ext cx="58494" cy="11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932" tIns="14466" rIns="28932" bIns="1446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570"/>
          </a:p>
        </p:txBody>
      </p:sp>
    </p:spTree>
    <p:extLst>
      <p:ext uri="{BB962C8B-B14F-4D97-AF65-F5344CB8AC3E}">
        <p14:creationId xmlns:p14="http://schemas.microsoft.com/office/powerpoint/2010/main" val="410457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EE7163F-BD40-BB21-ADD1-6D53E9F08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0" y="228600"/>
            <a:ext cx="11707180" cy="645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864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</TotalTime>
  <Words>19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chaddon</dc:creator>
  <cp:lastModifiedBy>tracy chaddon</cp:lastModifiedBy>
  <cp:revision>1</cp:revision>
  <dcterms:created xsi:type="dcterms:W3CDTF">2023-06-08T18:40:29Z</dcterms:created>
  <dcterms:modified xsi:type="dcterms:W3CDTF">2023-06-08T18:52:40Z</dcterms:modified>
</cp:coreProperties>
</file>